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87978"/>
  </p:normalViewPr>
  <p:slideViewPr>
    <p:cSldViewPr snapToGrid="0" snapToObjects="1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3DB7-6796-4CDC-87C4-62C6B05643A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7B4F-021F-4586-88D4-0F7ED0E31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C0433-3E9D-0E45-8EC6-14D06F93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5D2AEF-D5CD-2349-B8B4-5E785A53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030DC-B2CA-0547-A856-8A0A6BAE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445D1-CD59-3F49-8FFD-49AEE56F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8C0F1-8DC1-EC46-BFD3-AC583A2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F1BA7-E671-0647-8835-23C58626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F8101F-1F4D-5148-8ED4-0AF55381D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98C31-2C92-DB4D-9EDB-34775DC4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5078FF-9384-364C-BF4F-BE9D4DC2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B3EFA-526B-6441-AA31-A5753FD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C39AEC-542F-8043-8E34-178EDC465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29B05D-C696-D148-A092-60699FBC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593C5-1718-DD4B-869C-15C138D3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736F8-94A2-9F4D-B02D-A4C3C7F5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EDF1-C475-2649-B82F-DCAEEBDF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1E7C2-EEC0-0E45-920A-1B4ADC3C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7A3A2-F6B6-E944-B73F-CD1CAB44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AD74C-5EB6-684F-805D-53B062D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AB12D-DC62-CC47-8E11-FFADE93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CDFE0-3521-594A-B599-38280A4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7AF7F-0ECF-C741-BA43-11097CF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82AED4-0FDD-364A-81A9-23E2125C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D24C-C649-8D4F-94B3-425EBE4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9A10-52F5-924A-9513-2C501A8F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76E63-FA62-4F43-A4F4-D6AB658C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BB5E5-589E-1F47-A2D4-8738CF5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37B28-3602-A145-B80D-0BD7A3F2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BB8626-D842-4643-8C59-0362B49E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1656A7-9D0E-D44D-8160-ED2C03F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18532-4CDE-6C45-B30A-453E6CA6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252438-61FE-DA4E-91A3-42F28DD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4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0192-1D18-5B45-B719-205F38C7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99B83-5E97-C542-B89D-6BF20E07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EE03D5-A592-0148-B9E0-C2F432C0C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E02A7-F348-7E4E-B854-910B3CA3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E928D2-F0B1-9846-AC78-8A1B5DEE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B15E07-2E27-C14B-A32E-7F6BDFFF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F49794-C0A0-7747-B722-2A33315E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A9D70-8200-8D43-BF31-0715185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047F7-F286-0544-96CD-2804CD2B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96D1EB-4F5B-E641-BE48-1B13231B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650FB1-7C6A-2242-9AA8-194AFB6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E7410-AC6A-AB4B-890C-19644D6C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4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9EB3D4-1FAE-184A-ADDD-50B066D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3A217F-6A4C-9141-BF2C-5A53065D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F8DE87-64DE-2044-BF1F-7EB3F122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1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F682B-366F-CD4F-973B-8A58274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6C7F9-F71A-174E-BD1A-7CF49CCC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72358C-37F5-8443-9ACB-1290E2890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4EEEE-F4AB-4340-B56A-97EA638B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235D8-5B61-8643-A9A6-ACF79C30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AE6CE7-1D64-2543-B12A-30AF6C76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4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EB8B3-19F5-BF43-92A0-6CD584FA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8A5AD5-A3D1-0840-BBDB-6844A943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DE126A-0602-254A-881F-9BCA15D8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6BEE40-28E8-2841-BCEF-19F1CF17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0433E-C102-434E-AF68-1786B63E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6728C9-08BB-0143-BC37-7A1C936C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F99178-20CF-E842-90FB-BE183425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5F4A60-A092-F045-9595-0594643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9BA3C-5C88-8845-A945-5BB031C3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1DE1-08EF-DB42-A515-8F263CDE7F4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9810D-0AC4-CB4C-8DBE-471163F20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991AB-21BB-2043-80EE-18CEF8112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48526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■要件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①サイズ：ワイド画面のデフォルト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33.867㎝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ｘ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19.05㎝ 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②枚数：１枚（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ページ以降は「例」です）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③データ：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形式（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5MB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まで）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④演題番号、演題名、発表者等の情報は一切不要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⑤提出方法：ご自身のマイページから投稿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⑥提出期間：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提出のないものについては「未提出」と表示されます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グラフィカルアブストラクト作成について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3345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サイズ：ワイド画面（パワーポイントで作成の場合）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3286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形式（パワーポイントで作成の場合）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9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86FF11A-5A6A-4107-B420-466F9950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4" y="161885"/>
            <a:ext cx="11616411" cy="65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E1B0B8A-CAEC-4389-A5F8-C39229E4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9" y="222812"/>
            <a:ext cx="11414841" cy="6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1B1ECB-BE2C-4A3F-8DA8-BC2F80869F70}"/>
              </a:ext>
            </a:extLst>
          </p:cNvPr>
          <p:cNvSpPr txBox="1"/>
          <p:nvPr/>
        </p:nvSpPr>
        <p:spPr>
          <a:xfrm flipH="1">
            <a:off x="3630591" y="2592445"/>
            <a:ext cx="611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未　提　出</a:t>
            </a:r>
          </a:p>
        </p:txBody>
      </p:sp>
    </p:spTree>
    <p:extLst>
      <p:ext uri="{BB962C8B-B14F-4D97-AF65-F5344CB8AC3E}">
        <p14:creationId xmlns:p14="http://schemas.microsoft.com/office/powerpoint/2010/main" val="31088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68389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Specification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Size: Aspect ratio(16:9), 33.867㎝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19.05㎝ (default setting)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Page: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 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”Samples” from page 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Data: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(up to 5MB)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Presentation number, Title, Author should NOT be included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How to submit: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Please submit from your My Page.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Submission period: September 1st-September 29th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※If not submitted, </a:t>
            </a:r>
            <a:r>
              <a:rPr kumimoji="1"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「未提出」</a:t>
            </a:r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(not submitted) will be displayed.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Graphical Abstract 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2420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Size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：ワイド画面（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2108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Data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4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A94B25-98AD-CF49-BE05-F77DB573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299"/>
            <a:ext cx="12127984" cy="3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6DEB237-20E1-499C-9FF6-7A741E1F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896724E-68E3-4CCE-B5B1-721D8459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370AE5B-A13F-4173-B504-3842ECCD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3" y="360262"/>
            <a:ext cx="11551534" cy="64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挿絵, らくがき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380B178-17F8-4A41-A1A4-E1205F22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6E90708-E2E4-4923-8E0F-B8785F62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83" y="286376"/>
            <a:ext cx="11210033" cy="63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33393ADC-5803-45EF-A871-FD7CBCD5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2" y="347441"/>
            <a:ext cx="10956655" cy="61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229</Words>
  <Application>Microsoft Office PowerPoint</Application>
  <PresentationFormat>ワイド画面</PresentationFormat>
  <Paragraphs>21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Kuwata</dc:creator>
  <cp:lastModifiedBy>白石 雄介</cp:lastModifiedBy>
  <cp:revision>19</cp:revision>
  <dcterms:created xsi:type="dcterms:W3CDTF">2021-05-18T14:47:51Z</dcterms:created>
  <dcterms:modified xsi:type="dcterms:W3CDTF">2023-04-24T02:11:54Z</dcterms:modified>
</cp:coreProperties>
</file>