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9" r:id="rId2"/>
    <p:sldId id="275" r:id="rId3"/>
    <p:sldId id="273" r:id="rId4"/>
    <p:sldId id="265" r:id="rId5"/>
    <p:sldId id="266" r:id="rId6"/>
    <p:sldId id="267" r:id="rId7"/>
    <p:sldId id="268" r:id="rId8"/>
    <p:sldId id="269" r:id="rId9"/>
    <p:sldId id="270" r:id="rId10"/>
    <p:sldId id="272" r:id="rId11"/>
    <p:sldId id="271" r:id="rId12"/>
    <p:sldId id="274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/>
    <p:restoredTop sz="87978"/>
  </p:normalViewPr>
  <p:slideViewPr>
    <p:cSldViewPr snapToGrid="0" snapToObjects="1">
      <p:cViewPr varScale="1">
        <p:scale>
          <a:sx n="65" d="100"/>
          <a:sy n="65" d="100"/>
        </p:scale>
        <p:origin x="28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93DB7-6796-4CDC-87C4-62C6B05643AE}" type="datetimeFigureOut">
              <a:rPr kumimoji="1" lang="ja-JP" altLang="en-US" smtClean="0"/>
              <a:t>2025/5/2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47B4F-021F-4586-88D4-0F7ED0E31C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6988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0C0433-3E9D-0E45-8EC6-14D06F9372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D5D2AEF-D5CD-2349-B8B4-5E785A537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A030DC-B2CA-0547-A856-8A0A6BAEE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1DE1-08EF-DB42-A515-8F263CDE7F4E}" type="datetimeFigureOut">
              <a:rPr kumimoji="1" lang="ja-JP" altLang="en-US" smtClean="0"/>
              <a:t>2025/5/2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09445D1-CD59-3F49-8FFD-49AEE56F2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C68C0F1-8DC1-EC46-BFD3-AC583A227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7226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CF1BA7-E671-0647-8835-23C58626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EF8101F-1F4D-5148-8ED4-0AF55381DA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098C31-2C92-DB4D-9EDB-34775DC47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1DE1-08EF-DB42-A515-8F263CDE7F4E}" type="datetimeFigureOut">
              <a:rPr kumimoji="1" lang="ja-JP" altLang="en-US" smtClean="0"/>
              <a:t>2025/5/2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D5078FF-9384-364C-BF4F-BE9D4DC23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2B3EFA-526B-6441-AA31-A5753FD5D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7369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FC39AEC-542F-8043-8E34-178EDC465B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329B05D-C696-D148-A092-60699FBCB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B7593C5-1718-DD4B-869C-15C138D3E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1DE1-08EF-DB42-A515-8F263CDE7F4E}" type="datetimeFigureOut">
              <a:rPr kumimoji="1" lang="ja-JP" altLang="en-US" smtClean="0"/>
              <a:t>2025/5/2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42736F8-94A2-9F4D-B02D-A4C3C7F55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F3EDF1-C475-2649-B82F-DCAEEBDFE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9965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C1E7C2-EEC0-0E45-920A-1B4ADC3CE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B77A3A2-F6B6-E944-B73F-CD1CAB440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77AD74C-5EB6-684F-805D-53B062D25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1DE1-08EF-DB42-A515-8F263CDE7F4E}" type="datetimeFigureOut">
              <a:rPr kumimoji="1" lang="ja-JP" altLang="en-US" smtClean="0"/>
              <a:t>2025/5/2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3AB12D-DC62-CC47-8E11-FFADE93FC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CCDFE0-3521-594A-B599-38280A40A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4705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7AF7F-0ECF-C741-BA43-11097CF68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D82AED4-0FDD-364A-81A9-23E2125C7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8CBD24C-C649-8D4F-94B3-425EBE40F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1DE1-08EF-DB42-A515-8F263CDE7F4E}" type="datetimeFigureOut">
              <a:rPr kumimoji="1" lang="ja-JP" altLang="en-US" smtClean="0"/>
              <a:t>2025/5/2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60C9A10-52F5-924A-9513-2C501A8FD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376E63-FA62-4F43-A4F4-D6AB658C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6199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2BB5E5-589E-1F47-A2D4-8738CF51E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A37B28-3602-A145-B80D-0BD7A3F2BE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0BB8626-D842-4643-8C59-0362B49E2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C1656A7-9D0E-D44D-8160-ED2C03F66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1DE1-08EF-DB42-A515-8F263CDE7F4E}" type="datetimeFigureOut">
              <a:rPr kumimoji="1" lang="ja-JP" altLang="en-US" smtClean="0"/>
              <a:t>2025/5/2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F118532-4CDE-6C45-B30A-453E6CA68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B252438-61FE-DA4E-91A3-42F28DDE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9407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230192-1D18-5B45-B719-205F38C73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E99B83-5E97-C542-B89D-6BF20E07C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CEE03D5-A592-0148-B9E0-C2F432C0C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63E02A7-F348-7E4E-B854-910B3CA390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AE928D2-F0B1-9846-AC78-8A1B5DEEAE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7B15E07-2E27-C14B-A32E-7F6BDFFFC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1DE1-08EF-DB42-A515-8F263CDE7F4E}" type="datetimeFigureOut">
              <a:rPr kumimoji="1" lang="ja-JP" altLang="en-US" smtClean="0"/>
              <a:t>2025/5/2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FF49794-C0A0-7747-B722-2A33315E7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FFA9D70-8200-8D43-BF31-071518533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5696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6047F7-F286-0544-96CD-2804CD2B4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696D1EB-4F5B-E641-BE48-1B13231BF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1DE1-08EF-DB42-A515-8F263CDE7F4E}" type="datetimeFigureOut">
              <a:rPr kumimoji="1" lang="ja-JP" altLang="en-US" smtClean="0"/>
              <a:t>2025/5/2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1650FB1-7C6A-2242-9AA8-194AFB6CB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39E7410-AC6A-AB4B-890C-19644D6CF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0042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B9EB3D4-1FAE-184A-ADDD-50B066DD5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1DE1-08EF-DB42-A515-8F263CDE7F4E}" type="datetimeFigureOut">
              <a:rPr kumimoji="1" lang="ja-JP" altLang="en-US" smtClean="0"/>
              <a:t>2025/5/2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C3A217F-6A4C-9141-BF2C-5A53065DF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1F8DE87-64DE-2044-BF1F-7EB3F122A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0145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BF682B-366F-CD4F-973B-8A58274A0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CD6C7F9-F71A-174E-BD1A-7CF49CCCE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972358C-37F5-8443-9ACB-1290E2890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434EEEE-F4AB-4340-B56A-97EA638B2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1DE1-08EF-DB42-A515-8F263CDE7F4E}" type="datetimeFigureOut">
              <a:rPr kumimoji="1" lang="ja-JP" altLang="en-US" smtClean="0"/>
              <a:t>2025/5/2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2B235D8-5B61-8643-A9A6-ACF79C302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9AE6CE7-1D64-2543-B12A-30AF6C76A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8416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BEB8B3-19F5-BF43-92A0-6CD584FA1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D8A5AD5-A3D1-0840-BBDB-6844A943DD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EDE126A-0602-254A-881F-9BCA15D8C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D6BEE40-28E8-2841-BCEF-19F1CF174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1DE1-08EF-DB42-A515-8F263CDE7F4E}" type="datetimeFigureOut">
              <a:rPr kumimoji="1" lang="ja-JP" altLang="en-US" smtClean="0"/>
              <a:t>2025/5/2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2F0433E-C102-434E-AF68-1786B63E4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6728C9-08BB-0143-BC37-7A1C936CB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2220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DF99178-20CF-E842-90FB-BE1834257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B5F4A60-A092-F045-9595-059464324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739BA3C-5C88-8845-A945-5BB031C3D0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11DE1-08EF-DB42-A515-8F263CDE7F4E}" type="datetimeFigureOut">
              <a:rPr kumimoji="1" lang="ja-JP" altLang="en-US" smtClean="0"/>
              <a:t>2025/5/2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7D9810D-0AC4-CB4C-8DBE-471163F20D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51991AB-21BB-2043-80EE-18CEF81124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635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44681AE-3B0C-40D3-9DE1-0A5FA636D8FC}"/>
              </a:ext>
            </a:extLst>
          </p:cNvPr>
          <p:cNvSpPr txBox="1"/>
          <p:nvPr/>
        </p:nvSpPr>
        <p:spPr>
          <a:xfrm>
            <a:off x="317817" y="860604"/>
            <a:ext cx="485261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■要件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①サイズ：ワイド画面のデフォルト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33.867㎝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ｘ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19.05㎝ </a:t>
            </a: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②枚数：１枚（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ページ以降は「例」です）</a:t>
            </a:r>
            <a:b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③データ：</a:t>
            </a:r>
            <a:r>
              <a:rPr lang="en-US" altLang="ja-JP" sz="16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png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形式（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5MB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まで） </a:t>
            </a:r>
            <a:b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④演題番号、演題名、発表者等の情報は一切不要 </a:t>
            </a:r>
            <a:b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⑤提出方法：ご自身のマイページから投稿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⑥提出期間：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日～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26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日 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提出のないものについては「未提出」と表示されます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890A9E5-8CEB-4DF9-A8AC-B17E03421F8D}"/>
              </a:ext>
            </a:extLst>
          </p:cNvPr>
          <p:cNvSpPr txBox="1"/>
          <p:nvPr/>
        </p:nvSpPr>
        <p:spPr>
          <a:xfrm>
            <a:off x="283090" y="164738"/>
            <a:ext cx="7419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グラフィカルアブストラクト作成について</a:t>
            </a:r>
            <a:endParaRPr kumimoji="1" lang="ja-JP" altLang="en-US" sz="3600" b="1" dirty="0">
              <a:solidFill>
                <a:srgbClr val="7030A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EA03824D-3A7A-4C04-878E-F287FD38F632}"/>
              </a:ext>
            </a:extLst>
          </p:cNvPr>
          <p:cNvGrpSpPr/>
          <p:nvPr/>
        </p:nvGrpSpPr>
        <p:grpSpPr>
          <a:xfrm>
            <a:off x="3992600" y="3818627"/>
            <a:ext cx="3345788" cy="2648400"/>
            <a:chOff x="3116338" y="3848812"/>
            <a:chExt cx="3345788" cy="2648400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A7677D17-0DDD-4599-8E7A-780496EF5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16338" y="4125811"/>
              <a:ext cx="3345788" cy="2371401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B5AB26F0-FBCD-4190-8F9F-F1E3A68C919B}"/>
                </a:ext>
              </a:extLst>
            </p:cNvPr>
            <p:cNvSpPr txBox="1"/>
            <p:nvPr/>
          </p:nvSpPr>
          <p:spPr>
            <a:xfrm>
              <a:off x="3116338" y="3848812"/>
              <a:ext cx="33457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サイズ：ワイド画面（パワーポイントで作成の場合）</a:t>
              </a:r>
              <a:endParaRPr kumimoji="1" lang="ja-JP" altLang="en-US" sz="1200" dirty="0"/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689194C-49D4-4C7E-9C4C-EA50A52CDD66}"/>
              </a:ext>
            </a:extLst>
          </p:cNvPr>
          <p:cNvGrpSpPr/>
          <p:nvPr/>
        </p:nvGrpSpPr>
        <p:grpSpPr>
          <a:xfrm>
            <a:off x="7505340" y="2773418"/>
            <a:ext cx="4287820" cy="3693609"/>
            <a:chOff x="7505340" y="2773418"/>
            <a:chExt cx="4287820" cy="3693609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83F55C94-591A-4272-BC49-9309312E6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05340" y="3050417"/>
              <a:ext cx="4287820" cy="341661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E2774996-F433-4603-B487-9180B9EBA187}"/>
                </a:ext>
              </a:extLst>
            </p:cNvPr>
            <p:cNvSpPr txBox="1"/>
            <p:nvPr/>
          </p:nvSpPr>
          <p:spPr>
            <a:xfrm>
              <a:off x="7505340" y="2773418"/>
              <a:ext cx="32864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データ：</a:t>
              </a:r>
              <a:r>
                <a:rPr lang="en-US" altLang="ja-JP" sz="1200" dirty="0" err="1">
                  <a:latin typeface="Meiryo UI" panose="020B0604030504040204" pitchFamily="50" charset="-128"/>
                  <a:ea typeface="Meiryo UI" panose="020B0604030504040204" pitchFamily="50" charset="-128"/>
                </a:rPr>
                <a:t>png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形式（パワーポイントで作成の場合）</a:t>
              </a:r>
              <a:endParaRPr kumimoji="1" lang="ja-JP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48193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786FF11A-5A6A-4107-B420-466F99504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94" y="161885"/>
            <a:ext cx="11616411" cy="653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53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自動的に生成された説明">
            <a:extLst>
              <a:ext uri="{FF2B5EF4-FFF2-40B4-BE49-F238E27FC236}">
                <a16:creationId xmlns:a16="http://schemas.microsoft.com/office/drawing/2014/main" id="{9E1B0B8A-CAEC-4389-A5F8-C39229E49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79" y="222812"/>
            <a:ext cx="11414841" cy="641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21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51B1ECB-BE2C-4A3F-8DA8-BC2F80869F70}"/>
              </a:ext>
            </a:extLst>
          </p:cNvPr>
          <p:cNvSpPr txBox="1"/>
          <p:nvPr/>
        </p:nvSpPr>
        <p:spPr>
          <a:xfrm flipH="1">
            <a:off x="3630591" y="2592445"/>
            <a:ext cx="61114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未　提　出</a:t>
            </a:r>
          </a:p>
        </p:txBody>
      </p:sp>
    </p:spTree>
    <p:extLst>
      <p:ext uri="{BB962C8B-B14F-4D97-AF65-F5344CB8AC3E}">
        <p14:creationId xmlns:p14="http://schemas.microsoft.com/office/powerpoint/2010/main" val="3108823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44681AE-3B0C-40D3-9DE1-0A5FA636D8FC}"/>
              </a:ext>
            </a:extLst>
          </p:cNvPr>
          <p:cNvSpPr txBox="1"/>
          <p:nvPr/>
        </p:nvSpPr>
        <p:spPr>
          <a:xfrm>
            <a:off x="317817" y="860604"/>
            <a:ext cx="683892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Specification</a:t>
            </a: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Size: Aspect ratio(16:9), 33.867㎝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ｘ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19.05㎝ (default setting)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2. Page: 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１ （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”Samples” from page 3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3. Data: </a:t>
            </a:r>
            <a:r>
              <a:rPr lang="en-US" altLang="ja-JP" sz="16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png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(up to 5MB)</a:t>
            </a:r>
          </a:p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4. Presentation number, Title, Author should NOT be included</a:t>
            </a:r>
            <a:b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5. How to submit: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Please submit from your My Page.</a:t>
            </a:r>
          </a:p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6. Submission period: September 1st-September 26th</a:t>
            </a:r>
            <a:endParaRPr lang="en-US" altLang="ja-JP" sz="1600" b="0" i="0" dirty="0"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6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※If not submitted, </a:t>
            </a:r>
            <a:r>
              <a:rPr kumimoji="1" lang="ja-JP" altLang="en-US" sz="16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「未提出」</a:t>
            </a:r>
            <a:r>
              <a:rPr kumimoji="1" lang="en-US" altLang="ja-JP" sz="16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(not submitted) will be displayed.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890A9E5-8CEB-4DF9-A8AC-B17E03421F8D}"/>
              </a:ext>
            </a:extLst>
          </p:cNvPr>
          <p:cNvSpPr txBox="1"/>
          <p:nvPr/>
        </p:nvSpPr>
        <p:spPr>
          <a:xfrm>
            <a:off x="283090" y="164738"/>
            <a:ext cx="4843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Graphical Abstract </a:t>
            </a:r>
            <a:endParaRPr kumimoji="1" lang="ja-JP" altLang="en-US" sz="3600" b="1" dirty="0">
              <a:solidFill>
                <a:srgbClr val="7030A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EA03824D-3A7A-4C04-878E-F287FD38F632}"/>
              </a:ext>
            </a:extLst>
          </p:cNvPr>
          <p:cNvGrpSpPr/>
          <p:nvPr/>
        </p:nvGrpSpPr>
        <p:grpSpPr>
          <a:xfrm>
            <a:off x="3992600" y="3818627"/>
            <a:ext cx="3345788" cy="2648400"/>
            <a:chOff x="3116338" y="3848812"/>
            <a:chExt cx="3345788" cy="2648400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A7677D17-0DDD-4599-8E7A-780496EF5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16338" y="4125811"/>
              <a:ext cx="3345788" cy="2371401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B5AB26F0-FBCD-4190-8F9F-F1E3A68C919B}"/>
                </a:ext>
              </a:extLst>
            </p:cNvPr>
            <p:cNvSpPr txBox="1"/>
            <p:nvPr/>
          </p:nvSpPr>
          <p:spPr>
            <a:xfrm>
              <a:off x="3116338" y="3848812"/>
              <a:ext cx="24207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Size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：ワイド画面（</a:t>
              </a:r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PowerPoint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  <a:endParaRPr kumimoji="1" lang="ja-JP" altLang="en-US" sz="1200" dirty="0"/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689194C-49D4-4C7E-9C4C-EA50A52CDD66}"/>
              </a:ext>
            </a:extLst>
          </p:cNvPr>
          <p:cNvGrpSpPr/>
          <p:nvPr/>
        </p:nvGrpSpPr>
        <p:grpSpPr>
          <a:xfrm>
            <a:off x="7505340" y="2773418"/>
            <a:ext cx="4287820" cy="3693609"/>
            <a:chOff x="7505340" y="2773418"/>
            <a:chExt cx="4287820" cy="3693609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83F55C94-591A-4272-BC49-9309312E6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05340" y="3050417"/>
              <a:ext cx="4287820" cy="341661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E2774996-F433-4603-B487-9180B9EBA187}"/>
                </a:ext>
              </a:extLst>
            </p:cNvPr>
            <p:cNvSpPr txBox="1"/>
            <p:nvPr/>
          </p:nvSpPr>
          <p:spPr>
            <a:xfrm>
              <a:off x="7505340" y="2773418"/>
              <a:ext cx="21089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Data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：</a:t>
              </a:r>
              <a:r>
                <a:rPr lang="en-US" altLang="ja-JP" sz="1200" dirty="0" err="1">
                  <a:latin typeface="Meiryo UI" panose="020B0604030504040204" pitchFamily="50" charset="-128"/>
                  <a:ea typeface="Meiryo UI" panose="020B0604030504040204" pitchFamily="50" charset="-128"/>
                </a:rPr>
                <a:t>png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PowerPoint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  <a:endParaRPr kumimoji="1" lang="ja-JP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56447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8A94B25-98AD-CF49-BE05-F77DB5736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9299"/>
            <a:ext cx="12127984" cy="365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55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ダイアグラム&#10;&#10;自動的に生成された説明">
            <a:extLst>
              <a:ext uri="{FF2B5EF4-FFF2-40B4-BE49-F238E27FC236}">
                <a16:creationId xmlns:a16="http://schemas.microsoft.com/office/drawing/2014/main" id="{56DEB237-20E1-499C-9FF6-7A741E1F4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0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低い精度で自動的に生成された説明">
            <a:extLst>
              <a:ext uri="{FF2B5EF4-FFF2-40B4-BE49-F238E27FC236}">
                <a16:creationId xmlns:a16="http://schemas.microsoft.com/office/drawing/2014/main" id="{1896724E-68E3-4CCE-B5B1-721D8459B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97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自動的に生成された説明">
            <a:extLst>
              <a:ext uri="{FF2B5EF4-FFF2-40B4-BE49-F238E27FC236}">
                <a16:creationId xmlns:a16="http://schemas.microsoft.com/office/drawing/2014/main" id="{E370AE5B-A13F-4173-B504-3842ECCDA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33" y="360262"/>
            <a:ext cx="11551534" cy="649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22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ーブル, 挿絵, らくがき, ウィンドウ が含まれている画像&#10;&#10;自動的に生成された説明">
            <a:extLst>
              <a:ext uri="{FF2B5EF4-FFF2-40B4-BE49-F238E27FC236}">
                <a16:creationId xmlns:a16="http://schemas.microsoft.com/office/drawing/2014/main" id="{9380B178-17F8-4A41-A1A4-E1205F227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06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42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自動的に生成された説明">
            <a:extLst>
              <a:ext uri="{FF2B5EF4-FFF2-40B4-BE49-F238E27FC236}">
                <a16:creationId xmlns:a16="http://schemas.microsoft.com/office/drawing/2014/main" id="{F6E90708-E2E4-4923-8E0F-B8785F629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983" y="286376"/>
            <a:ext cx="11210033" cy="630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62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, テキスト&#10;&#10;自動的に生成された説明">
            <a:extLst>
              <a:ext uri="{FF2B5EF4-FFF2-40B4-BE49-F238E27FC236}">
                <a16:creationId xmlns:a16="http://schemas.microsoft.com/office/drawing/2014/main" id="{33393ADC-5803-45EF-A871-FD7CBCD5F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72" y="347441"/>
            <a:ext cx="10956655" cy="616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20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229</Words>
  <Application>Microsoft Office PowerPoint</Application>
  <PresentationFormat>ワイド画面</PresentationFormat>
  <Paragraphs>21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8" baseType="lpstr">
      <vt:lpstr>Meiryo UI</vt:lpstr>
      <vt:lpstr>メイリオ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Shigeki Kuwata</dc:creator>
  <cp:lastModifiedBy>田中 理紗</cp:lastModifiedBy>
  <cp:revision>21</cp:revision>
  <dcterms:created xsi:type="dcterms:W3CDTF">2021-05-18T14:47:51Z</dcterms:created>
  <dcterms:modified xsi:type="dcterms:W3CDTF">2025-05-02T06:53:41Z</dcterms:modified>
</cp:coreProperties>
</file>